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C99-92B8-4B46-9F50-D6A27DD7EB79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DE5E-9E69-4141-9955-7C14C8687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1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C99-92B8-4B46-9F50-D6A27DD7EB79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DE5E-9E69-4141-9955-7C14C8687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2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C99-92B8-4B46-9F50-D6A27DD7EB79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DE5E-9E69-4141-9955-7C14C8687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5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C99-92B8-4B46-9F50-D6A27DD7EB79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DE5E-9E69-4141-9955-7C14C8687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C99-92B8-4B46-9F50-D6A27DD7EB79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DE5E-9E69-4141-9955-7C14C8687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9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C99-92B8-4B46-9F50-D6A27DD7EB79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DE5E-9E69-4141-9955-7C14C8687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0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C99-92B8-4B46-9F50-D6A27DD7EB79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DE5E-9E69-4141-9955-7C14C8687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6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C99-92B8-4B46-9F50-D6A27DD7EB79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DE5E-9E69-4141-9955-7C14C8687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3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C99-92B8-4B46-9F50-D6A27DD7EB79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DE5E-9E69-4141-9955-7C14C8687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1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C99-92B8-4B46-9F50-D6A27DD7EB79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DE5E-9E69-4141-9955-7C14C8687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7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C99-92B8-4B46-9F50-D6A27DD7EB79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DE5E-9E69-4141-9955-7C14C8687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1AC99-92B8-4B46-9F50-D6A27DD7EB79}" type="datetimeFigureOut">
              <a:rPr lang="ru-RU" smtClean="0"/>
              <a:t>23.04.14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DE5E-9E69-4141-9955-7C14C8687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7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SF</dc:creator>
  <cp:lastModifiedBy>SF</cp:lastModifiedBy>
  <cp:revision>2</cp:revision>
  <dcterms:created xsi:type="dcterms:W3CDTF">2014-04-22T21:26:21Z</dcterms:created>
  <dcterms:modified xsi:type="dcterms:W3CDTF">2014-04-22T21:42:51Z</dcterms:modified>
</cp:coreProperties>
</file>